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5"/>
  </p:notesMasterIdLst>
  <p:sldIdLst>
    <p:sldId id="256" r:id="rId3"/>
    <p:sldId id="257" r:id="rId4"/>
    <p:sldId id="268" r:id="rId5"/>
    <p:sldId id="259" r:id="rId6"/>
    <p:sldId id="269" r:id="rId7"/>
    <p:sldId id="270" r:id="rId8"/>
    <p:sldId id="272" r:id="rId9"/>
    <p:sldId id="273" r:id="rId10"/>
    <p:sldId id="266" r:id="rId11"/>
    <p:sldId id="274" r:id="rId12"/>
    <p:sldId id="271" r:id="rId13"/>
    <p:sldId id="26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/>
    <p:restoredTop sz="86712" autoAdjust="0"/>
  </p:normalViewPr>
  <p:slideViewPr>
    <p:cSldViewPr snapToGrid="0" snapToObjects="1">
      <p:cViewPr varScale="1">
        <p:scale>
          <a:sx n="66" d="100"/>
          <a:sy n="66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49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N.B. laatste inzichten vertellen dat vogels</a:t>
            </a:r>
            <a:r>
              <a:rPr lang="nl-NL" baseline="0" dirty="0" smtClean="0"/>
              <a:t> bij de klasse van de reptielen horen. Ik heb hier informatie van kenniskiem aangehouden.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20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48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503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630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Nederlandse naam	Wetenschappelijke naam	Voorbeeld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Buideldassen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Peramelemorphia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Kleine buideldas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Buidelmollen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Notoryctemorphia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Gewone buidelmol</a:t>
            </a:r>
          </a:p>
          <a:p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Buistandigen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Tubulidentata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Aardvarken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Cloacadieren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Monotremata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Vogelbekdier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Evenhoevigen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Artiodactyla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Varken	</a:t>
            </a:r>
          </a:p>
          <a:p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Gordeldierachtigen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Cingulata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Gordelmol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Haasachtigen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Lagomorpha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Konijn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Huidvliegers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Dermoptera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Vliegende kat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Insecteneters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Eulipotyphla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Egel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Klimbuideldieren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Diprotodontia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Rode reuzenkangoeroe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Klipdassen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Hyracoidea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Steppeklipdas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Knaagdieren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Rodentia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Cavia	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Luiaards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miereneters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Pilosa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Reuzenmiereneter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Onevenhoevigen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Perissodactyla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Paard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Opossummuizen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Paucituberculata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Grijsbuikopossummuis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Opossums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Didelphimorphia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Noord-Amerikaanse opossum 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Primaten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Primates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Gorilla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Roofbuideldieren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Dasyuromorphia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Tasmaanse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duivel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Roofdieren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Carnivora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Hond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Schubdieren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Pholidota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Langstaartschubdier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Slurfdieren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Proboscidea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Afrikaanse olifant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Springspitsmuizen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Macroscelidea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Olifantspitsmuis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Tenreks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goudmollen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Afrosoricida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Gewone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tenrek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Toepaja’s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Scandentia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Gewone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toepaja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Vleermuizen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Chiroptera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Gladneus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Walvissen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Cetacea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Tuimelaar	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Zeekoeien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Sirenia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Doejong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94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9-9-2019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0700" y="1029002"/>
            <a:ext cx="10147300" cy="2013384"/>
          </a:xfrm>
        </p:spPr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tx1"/>
                </a:solidFill>
              </a:rPr>
              <a:t>Module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4900" dirty="0" smtClean="0"/>
              <a:t>Kennen en herkennen van dieren</a:t>
            </a:r>
            <a:endParaRPr lang="nl-NL" sz="49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Hoofdstuk 1.</a:t>
            </a:r>
            <a:endParaRPr lang="nl-NL" dirty="0"/>
          </a:p>
          <a:p>
            <a:r>
              <a:rPr lang="nl-NL" sz="3600" b="1" dirty="0" smtClean="0"/>
              <a:t>Indeling van het dierenrijk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1.3 Naamgeving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892800" cy="1425575"/>
          </a:xfrm>
        </p:spPr>
        <p:txBody>
          <a:bodyPr/>
          <a:lstStyle/>
          <a:p>
            <a:r>
              <a:rPr lang="nl-NL" b="1" dirty="0" smtClean="0"/>
              <a:t>Carolus Linnaeus </a:t>
            </a:r>
          </a:p>
          <a:p>
            <a:pPr marL="0" indent="0">
              <a:buNone/>
            </a:pPr>
            <a:r>
              <a:rPr lang="nl-NL" dirty="0" smtClean="0"/>
              <a:t>(1707 – 1778) is de bedenker van het binominale systeem.</a:t>
            </a:r>
            <a:endParaRPr lang="nl-NL" i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Indeling van het dierenrijk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7362" t="27232" r="9507" b="28125"/>
          <a:stretch/>
        </p:blipFill>
        <p:spPr>
          <a:xfrm>
            <a:off x="7182757" y="1690688"/>
            <a:ext cx="4310743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1.2 Het dierenrijk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673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Opdracht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Zoek in tweetallen de dertig orden van de zoogdieren en schrijf deze op.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Schrijf naast de Nederlandse naam ook de wetenschappelijk naam op.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Indeling van het dierenrijk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2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375"/>
          </a:xfrm>
        </p:spPr>
        <p:txBody>
          <a:bodyPr>
            <a:normAutofit/>
          </a:bodyPr>
          <a:lstStyle/>
          <a:p>
            <a:r>
              <a:rPr lang="nl-NL" sz="4000" dirty="0" smtClean="0"/>
              <a:t>1.4 Opdracht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0823" y="1733549"/>
            <a:ext cx="10922000" cy="4805363"/>
          </a:xfrm>
        </p:spPr>
        <p:txBody>
          <a:bodyPr/>
          <a:lstStyle/>
          <a:p>
            <a:r>
              <a:rPr lang="nl-NL" dirty="0" smtClean="0"/>
              <a:t>Kies tien diersoorten, twee uit elke klasse van gewervelde dieren.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r>
              <a:rPr lang="nl-NL" dirty="0" smtClean="0"/>
              <a:t>Geef de Nederlandse namen en de wetenschappelijke namen.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r>
              <a:rPr lang="nl-NL" dirty="0" smtClean="0"/>
              <a:t>Schrijf erbij wat de overeenkomsten zijn tussen de dieren. 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Maak deze vergelijking op de verschillende niveaus van de indeling, dus voor de afdeling, de klasse, de orde, de familie, het geslacht, het soort en het ras. 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Denk hierbij aan het soort voeding dat de diersoort eet, de natuurlijke leefomgeving en het natuurlijke gedrag.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Indeling van het dierenrijk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1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569" y="365125"/>
            <a:ext cx="10515600" cy="958141"/>
          </a:xfrm>
        </p:spPr>
        <p:txBody>
          <a:bodyPr>
            <a:normAutofit/>
          </a:bodyPr>
          <a:lstStyle/>
          <a:p>
            <a:r>
              <a:rPr lang="nl-NL" sz="4000" dirty="0" smtClean="0"/>
              <a:t>1. Indeling van het dierenrijk</a:t>
            </a:r>
            <a:endParaRPr lang="nl-NL" sz="4000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34125"/>
            <a:ext cx="2743200" cy="365125"/>
          </a:xfrm>
        </p:spPr>
        <p:txBody>
          <a:bodyPr/>
          <a:lstStyle/>
          <a:p>
            <a:r>
              <a:rPr lang="nl-NL" dirty="0" smtClean="0"/>
              <a:t>Indeling van het dierenrijk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58241" t="28349" r="10259" b="15401"/>
          <a:stretch/>
        </p:blipFill>
        <p:spPr>
          <a:xfrm>
            <a:off x="1549401" y="1158287"/>
            <a:ext cx="5029200" cy="50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1.1 Oriëntatie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Enorme diversiteit aan dieren op aarde</a:t>
            </a:r>
          </a:p>
          <a:p>
            <a:r>
              <a:rPr lang="nl-NL" dirty="0"/>
              <a:t>Meer dan 1 miljoen diersoorten</a:t>
            </a:r>
          </a:p>
          <a:p>
            <a:r>
              <a:rPr lang="nl-NL" dirty="0"/>
              <a:t>Indeling op basis van overeenkomsten</a:t>
            </a:r>
          </a:p>
          <a:p>
            <a:r>
              <a:rPr lang="nl-NL" dirty="0"/>
              <a:t>Schematische indeling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Indeling van het dierenrijk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76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nl-NL" sz="4000" dirty="0" smtClean="0"/>
              <a:t>1.2 Het dierenrijk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Alle organismen zijn onderverdeeld in drie domeinen</a:t>
            </a:r>
          </a:p>
          <a:p>
            <a:r>
              <a:rPr lang="nl-NL" dirty="0" smtClean="0"/>
              <a:t>Eén van die domeinen is het domein van de eukaryoten. Dit zijn alle organismen die tenminste één celkern hebben.</a:t>
            </a:r>
          </a:p>
          <a:p>
            <a:r>
              <a:rPr lang="nl-NL" dirty="0" smtClean="0"/>
              <a:t>De eukaryoten worden onderverdeeld in vier rijken, waarvan het dierenrijk er één is. 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Het dierenrijk bevat meer dan een miljoen diersoorten .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Deze diersoorten zijn gerangschikt in groepen, op basis van overeenkomsten van eigenschappen. 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Iedere groep wordt weer onderverdeeld in kleinere groepen die nog meer overeenkomsten met elkaar vertonen.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Indeling van het dierenrijk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38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988"/>
          </a:xfrm>
        </p:spPr>
        <p:txBody>
          <a:bodyPr>
            <a:normAutofit/>
          </a:bodyPr>
          <a:lstStyle/>
          <a:p>
            <a:r>
              <a:rPr lang="nl-NL" sz="4000" dirty="0" smtClean="0"/>
              <a:t>1.2 Het dierenrijk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Indeling van het dierenrijk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7362" t="28125" r="9507" b="27902"/>
          <a:stretch/>
        </p:blipFill>
        <p:spPr>
          <a:xfrm>
            <a:off x="838200" y="1267932"/>
            <a:ext cx="6578600" cy="490903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58116" t="28349" r="10259" b="15401"/>
          <a:stretch/>
        </p:blipFill>
        <p:spPr>
          <a:xfrm>
            <a:off x="7635874" y="1545676"/>
            <a:ext cx="4073071" cy="40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>
            <a:normAutofit/>
          </a:bodyPr>
          <a:lstStyle/>
          <a:p>
            <a:r>
              <a:rPr lang="nl-NL" sz="4000" dirty="0" smtClean="0"/>
              <a:t>1.2 Het dierenrijk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08100"/>
            <a:ext cx="10515600" cy="4767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Afdelingen, klassen en orden</a:t>
            </a:r>
          </a:p>
          <a:p>
            <a:pPr marL="0" indent="0">
              <a:buNone/>
            </a:pPr>
            <a:endParaRPr lang="nl-NL" b="1" dirty="0" smtClean="0"/>
          </a:p>
          <a:p>
            <a:pPr marL="266700" indent="-266700"/>
            <a:r>
              <a:rPr lang="nl-NL" dirty="0" smtClean="0"/>
              <a:t>Het dierenrijk is opgedeeld in zeven afdelingen:</a:t>
            </a:r>
          </a:p>
          <a:p>
            <a:pPr marL="698500" lvl="1" indent="-342900">
              <a:buFont typeface="Wingdings" panose="05000000000000000000" pitchFamily="2" charset="2"/>
              <a:buChar char="Ø"/>
            </a:pPr>
            <a:r>
              <a:rPr lang="nl-NL" dirty="0" smtClean="0"/>
              <a:t>Stekelhuidigen, weekdieren, wormen, gewervelden, geleedpotigen, neteldieren en sponzen.</a:t>
            </a:r>
          </a:p>
          <a:p>
            <a:pPr marL="355600" lvl="1" indent="0">
              <a:buNone/>
            </a:pPr>
            <a:endParaRPr lang="nl-NL" dirty="0" smtClean="0"/>
          </a:p>
          <a:p>
            <a:r>
              <a:rPr lang="nl-NL" dirty="0" smtClean="0"/>
              <a:t>De gewervelden worden verder onderverdeeld in vijf klassen: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Vogels, zoogdieren, reptielen, amfibieën en vissen. 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endParaRPr lang="nl-NL" dirty="0" smtClean="0"/>
          </a:p>
          <a:p>
            <a:r>
              <a:rPr lang="nl-NL" dirty="0" smtClean="0"/>
              <a:t>Iedere klasse is onderverdeel in orden.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Bij zoogdieren worden ongeveer dertig orden erkend.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Indeling van het dierenrijk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7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r>
              <a:rPr lang="nl-NL" sz="4000" dirty="0" smtClean="0"/>
              <a:t>1.2 Het dierenrijk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99877"/>
            <a:ext cx="10515600" cy="4856163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Families, geslachten en soorten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Tot iedere orde behoren verschillende families</a:t>
            </a:r>
          </a:p>
          <a:p>
            <a:r>
              <a:rPr lang="nl-NL" dirty="0" smtClean="0"/>
              <a:t>Omdat niet iedere familie evenveel overeenkomsten met elkaar vertonen, wordt er onderscheid gemaakt in verschillende geslachten. </a:t>
            </a:r>
          </a:p>
          <a:p>
            <a:r>
              <a:rPr lang="nl-NL" dirty="0" smtClean="0"/>
              <a:t>Een soort is de onderafdeling van een geslacht. 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Dieren worden tot dezelfde soort gerekend als ze samen vruchtbare nakomelingen voortbrengen. 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Er moet sprake zijn van vrije partnerkeuze en een natuurlijke voortplanting.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Indeling van het dierenrijk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48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0794"/>
          </a:xfrm>
        </p:spPr>
        <p:txBody>
          <a:bodyPr>
            <a:normAutofit/>
          </a:bodyPr>
          <a:lstStyle/>
          <a:p>
            <a:r>
              <a:rPr lang="nl-NL" sz="4000" dirty="0" smtClean="0"/>
              <a:t>1.2 Het dierenrijk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08100"/>
            <a:ext cx="10515600" cy="4868863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Rassen</a:t>
            </a:r>
          </a:p>
          <a:p>
            <a:r>
              <a:rPr lang="nl-NL" dirty="0" smtClean="0"/>
              <a:t>Soorten worden op hun beurt weer onderverdeeld in ondersoorten of rassen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Rassen kunnen toevallige mutaties zijn, maar meestal zijn ze ontstaan door menselijk handelen.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Indeling van het dierenrijk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755" y="3042403"/>
            <a:ext cx="4298889" cy="322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</p:spPr>
        <p:txBody>
          <a:bodyPr>
            <a:normAutofit/>
          </a:bodyPr>
          <a:lstStyle/>
          <a:p>
            <a:r>
              <a:rPr lang="nl-NL" sz="4000" dirty="0" smtClean="0"/>
              <a:t>1.3 Naamgeving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Taxonomie is de wetenschap die zich bezig houdt met de rangschikking en naamgeving van organismen.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De wetenschappelijke naam wordt gevormd door de geslachtsnaam en de soortnaam 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Bijvoorbeeld </a:t>
            </a:r>
            <a:r>
              <a:rPr lang="nl-NL" dirty="0" err="1"/>
              <a:t>P</a:t>
            </a:r>
            <a:r>
              <a:rPr lang="nl-NL" dirty="0" err="1" smtClean="0"/>
              <a:t>anthera</a:t>
            </a:r>
            <a:r>
              <a:rPr lang="nl-NL" dirty="0" smtClean="0"/>
              <a:t> </a:t>
            </a:r>
            <a:r>
              <a:rPr lang="nl-NL" dirty="0" err="1" smtClean="0"/>
              <a:t>leo</a:t>
            </a:r>
            <a:r>
              <a:rPr lang="nl-NL" dirty="0" smtClean="0"/>
              <a:t> (leeuw) en </a:t>
            </a:r>
            <a:r>
              <a:rPr lang="nl-NL" dirty="0" err="1"/>
              <a:t>P</a:t>
            </a:r>
            <a:r>
              <a:rPr lang="nl-NL" dirty="0" err="1" smtClean="0"/>
              <a:t>anthera</a:t>
            </a:r>
            <a:r>
              <a:rPr lang="nl-NL" dirty="0" smtClean="0"/>
              <a:t> </a:t>
            </a:r>
            <a:r>
              <a:rPr lang="nl-NL" dirty="0" err="1" smtClean="0"/>
              <a:t>tigre</a:t>
            </a:r>
            <a:r>
              <a:rPr lang="nl-NL" dirty="0" smtClean="0"/>
              <a:t>(tijger)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Geslachtsnaam begint altijd met een hoofdletter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Soortnaam begint altijd met een kleine letter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nl-NL" dirty="0" smtClean="0"/>
              <a:t>Het systeem van dubbele namen noem je het </a:t>
            </a:r>
            <a:r>
              <a:rPr lang="nl-NL" i="1" dirty="0" smtClean="0"/>
              <a:t>binominale systeem</a:t>
            </a:r>
            <a:endParaRPr lang="nl-NL" i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Indeling van het dierenrijk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5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5</TotalTime>
  <Words>611</Words>
  <Application>Microsoft Office PowerPoint</Application>
  <PresentationFormat>Breedbeeld</PresentationFormat>
  <Paragraphs>126</Paragraphs>
  <Slides>12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Module Kennen en herkennen van dieren</vt:lpstr>
      <vt:lpstr>1. Indeling van het dierenrijk</vt:lpstr>
      <vt:lpstr>1.1 Oriëntatie</vt:lpstr>
      <vt:lpstr>1.2 Het dierenrijk</vt:lpstr>
      <vt:lpstr>1.2 Het dierenrijk</vt:lpstr>
      <vt:lpstr>1.2 Het dierenrijk</vt:lpstr>
      <vt:lpstr>1.2 Het dierenrijk</vt:lpstr>
      <vt:lpstr>1.2 Het dierenrijk</vt:lpstr>
      <vt:lpstr>1.3 Naamgeving</vt:lpstr>
      <vt:lpstr>1.3 Naamgeving</vt:lpstr>
      <vt:lpstr>1.2 Het dierenrijk</vt:lpstr>
      <vt:lpstr>1.4 Opdracht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Helanie Wikkerink - Aalders</cp:lastModifiedBy>
  <cp:revision>38</cp:revision>
  <dcterms:created xsi:type="dcterms:W3CDTF">2018-01-29T13:04:35Z</dcterms:created>
  <dcterms:modified xsi:type="dcterms:W3CDTF">2019-09-09T11:50:32Z</dcterms:modified>
</cp:coreProperties>
</file>